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8" r:id="rId4"/>
    <p:sldId id="262" r:id="rId5"/>
    <p:sldId id="303" r:id="rId6"/>
    <p:sldId id="269" r:id="rId7"/>
    <p:sldId id="306" r:id="rId8"/>
    <p:sldId id="281" r:id="rId9"/>
    <p:sldId id="282" r:id="rId10"/>
    <p:sldId id="305" r:id="rId11"/>
    <p:sldId id="284" r:id="rId12"/>
    <p:sldId id="288" r:id="rId13"/>
    <p:sldId id="300" r:id="rId14"/>
    <p:sldId id="301" r:id="rId15"/>
    <p:sldId id="304" r:id="rId16"/>
    <p:sldId id="302" r:id="rId17"/>
  </p:sldIdLst>
  <p:sldSz cx="12192000" cy="6858000"/>
  <p:notesSz cx="10234613" cy="7102475"/>
  <p:embeddedFontLst>
    <p:embeddedFont>
      <p:font typeface="에스코어 드림 5 Medium" panose="020B0503030302020204" pitchFamily="34" charset="-127"/>
      <p:regular r:id="rId19"/>
    </p:embeddedFont>
    <p:embeddedFont>
      <p:font typeface="에스코어 드림 8 Heavy" panose="020B0503030302020204" pitchFamily="34" charset="-127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S-Core Dream 3 Light" panose="020B0303030302020204" pitchFamily="34" charset="-127"/>
      <p:regular r:id="rId23"/>
    </p:embeddedFont>
    <p:embeddedFont>
      <p:font typeface="S-Core Dream 5 Medium" panose="020B0503030302020204" pitchFamily="34" charset="-127"/>
      <p:regular r:id="rId24"/>
    </p:embeddedFont>
    <p:embeddedFont>
      <p:font typeface="Bebas Neue" panose="020B0606020202050201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B0041-FB65-4F6C-ADE6-57156176B668}" v="2" dt="2022-11-22T13:15:04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91573" autoAdjust="0"/>
  </p:normalViewPr>
  <p:slideViewPr>
    <p:cSldViewPr snapToGrid="0">
      <p:cViewPr varScale="1">
        <p:scale>
          <a:sx n="139" d="100"/>
          <a:sy n="139" d="100"/>
        </p:scale>
        <p:origin x="1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357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1"/>
            <a:ext cx="4434999" cy="356357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96B1E908-3C73-43E4-8A9F-DC91E2295B70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066"/>
            <a:ext cx="8187690" cy="2796600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434999" cy="35635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6119"/>
            <a:ext cx="4434999" cy="35635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F806E59-EE90-4BE8-8E70-05D6C58E7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51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8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02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77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9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9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8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04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5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3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39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10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61">
              <a:defRPr/>
            </a:pPr>
            <a:endParaRPr lang="en-US" altLang="ko-KR" sz="1300" dirty="0">
              <a:solidFill>
                <a:srgbClr val="000000"/>
              </a:solidFill>
              <a:latin typeface="한컴돋움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C21C-441B-4AEA-BBA8-127DA7F5E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7169-3FF0-4707-9D4D-4AB015DE5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970638-7D98-40DC-B058-A71882AF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C0892-8A6F-4D56-8E72-EE89F081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00DA7-9AAE-4F69-AF25-213A52B8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CB2F1-3EF6-4361-8CD0-7ED7387A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8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C3B0E-A2D9-4A15-B514-CF37F151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7B56D-7EEC-4F35-8877-A243D8599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34F91-EF56-4D73-95AF-FEFA5D69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DFC79-E90D-4BB2-A7D1-570F2C6E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E919F-400D-4CB8-B9A9-E8C3B15F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4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F4AAE1-7FEA-4BE0-BBD2-53BB851CC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7B29F2-F0E6-4407-93E5-0A43709DB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B69C9-80C0-44F9-BA8F-8118FC9B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8B998-316E-40D6-B9B4-6B2174E7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880E2-A3B8-472F-AC50-938BB97A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CF234-B88C-4568-92D8-68BE3D83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60993-DAFD-4666-B2A9-74EB15CA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373A1-D843-4724-8EA1-DDE3BC7B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EDA40-0141-4D46-8AD8-F6D9AEFB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AFAF4-F187-478D-88EE-2E34B1CD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1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76976-A6C6-428F-8B04-C0CF3F80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D2D77F-F16B-4F10-8EE6-7DEF010BB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FE46E-3903-4830-98AC-8A7FA605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6E8D5-71E5-48D9-AC98-ECB42A97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831FD-F74E-4E6C-9544-BE7EEF24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5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6C01E-6349-47DD-8A57-E8CC5810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3E7E7-67B2-4284-B3EB-9E20E2AFD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06EA6E-51C1-4C60-A8CA-60DF69805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D5F4C7-7AF1-45BC-89AA-3F5FF556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62B9A-073E-4129-B079-09A63344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1A5E8-1304-49BF-A427-E7A11790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9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06EC7-173F-4F8F-AF4A-98050063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CDC8CD-E434-49F7-AC7B-8E5CAFE0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CFA958-81F4-4617-AD69-FF45EC2D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511406-C0B0-4943-8EF7-2CF21A711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9DC465-2D37-41E3-B29F-CBB832F13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954214-10A0-494A-852D-EB7F14A6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6D1CBD-8F55-45D0-9D7E-4820F59F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7EA72-6BF0-462B-A372-73265F66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3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92E27-2EF6-4D85-BDE5-CD3EA47D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7B25BB-11B1-4DAE-B292-D581E92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F50FDA-E759-4539-A169-4242CBF2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0F6C8B-F578-4CDE-9B79-76343A45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6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30DAEE-F152-4FF4-84A0-B63EA893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46F443-A9E1-4D7B-A832-A0E43DB5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5E26F-5538-4595-B740-5B77AFE6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692A8-15CE-4CA5-B5C6-F7183AFB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E2E6A-876B-4773-A8A1-9ECA797B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23CC30-C161-43B3-81FC-6F6826D13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FEA55-477D-419D-B54C-0B47C63C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2FF2A-3CDA-4B5D-B12B-D50CA05D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13CFF-45CB-4B11-91C9-27773FF3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6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03476-CAF7-44EA-A66E-01ACD5A78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1448D-19EB-44C5-AE4B-BD1C438B5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E037F6-B213-4987-9051-61A8FEC5D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3F244-6A70-4D66-8E42-74E477E7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0C57-BA5D-4CA8-BFE4-78FD76C9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C16F6-84C9-42DD-940E-C3F9890C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1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E9FC8B-DA88-4CB3-9D31-ECA8F0E5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79568-4025-4CF6-A50D-E155FFF3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B812D-4058-460E-A9E4-BD0A30685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B5AD8-B36C-4BC3-92D6-0E566A2BAD4D}" type="datetimeFigureOut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EEA7-869E-4D73-918F-5E1D43391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1CB28-7C8B-44E2-BFA4-8B53D81C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972-4EAE-41BC-978E-367E369FF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KBw8sojDlY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/>
          <p:nvPr/>
        </p:nvSpPr>
        <p:spPr>
          <a:xfrm>
            <a:off x="1181099" y="4861711"/>
            <a:ext cx="9629776" cy="1249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 </a:t>
            </a:r>
            <a:r>
              <a:rPr lang="en-US" sz="2000" kern="0" spc="-3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</a:t>
            </a:r>
            <a:r>
              <a:rPr 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 F Y 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 미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</a:t>
            </a:r>
            <a:endParaRPr lang="en-US" altLang="ko-KR" sz="2000" kern="0" spc="-3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2000" kern="0" spc="-3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윤우혁</a:t>
            </a:r>
            <a:endParaRPr lang="en-US" altLang="ko-KR" sz="2000" kern="0" spc="-3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발표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신지훈</a:t>
            </a:r>
            <a:endParaRPr lang="en-US" sz="2000" spc="-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5145680" y="4132499"/>
            <a:ext cx="1700614" cy="236517"/>
            <a:chOff x="2522541" y="4000128"/>
            <a:chExt cx="4330407" cy="3547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4000128"/>
              <a:ext cx="4330407" cy="35477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7" y="1694099"/>
            <a:ext cx="5686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환경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6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기술</a:t>
            </a:r>
            <a:endParaRPr lang="en-US" sz="1100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392810" y="2713181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cs typeface="S-Core Dream 5 Medium" pitchFamily="34" charset="0"/>
              </a:rPr>
              <a:t>02.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데이터베이스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92810" y="3317327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03.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시연 영상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03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F735131-AB7F-B1EB-3053-90F967FF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136070"/>
              </p:ext>
            </p:extLst>
          </p:nvPr>
        </p:nvGraphicFramePr>
        <p:xfrm>
          <a:off x="4682602" y="1897709"/>
          <a:ext cx="5374004" cy="475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7579">
                  <a:extLst>
                    <a:ext uri="{9D8B030D-6E8A-4147-A177-3AD203B41FA5}">
                      <a16:colId xmlns:a16="http://schemas.microsoft.com/office/drawing/2014/main" val="3063758816"/>
                    </a:ext>
                  </a:extLst>
                </a:gridCol>
                <a:gridCol w="4196425">
                  <a:extLst>
                    <a:ext uri="{9D8B030D-6E8A-4147-A177-3AD203B41FA5}">
                      <a16:colId xmlns:a16="http://schemas.microsoft.com/office/drawing/2014/main" val="3950176282"/>
                    </a:ext>
                  </a:extLst>
                </a:gridCol>
              </a:tblGrid>
              <a:tr h="7791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OS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Windows 11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mac OS Ventura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309428"/>
                  </a:ext>
                </a:extLst>
              </a:tr>
              <a:tr h="7791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Back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Spring Boot 2.7.11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STS 3.9.14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798172"/>
                  </a:ext>
                </a:extLst>
              </a:tr>
              <a:tr h="7791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Front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</a:t>
                      </a:r>
                      <a:r>
                        <a:rPr lang="en-US" altLang="ko-Kore-KR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Vue.js</a:t>
                      </a: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2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VS Code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063117"/>
                  </a:ext>
                </a:extLst>
              </a:tr>
              <a:tr h="7791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DB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</a:t>
                      </a:r>
                      <a:r>
                        <a:rPr lang="en-US" altLang="ko-Kore-KR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Mysql</a:t>
                      </a:r>
                      <a:endParaRPr lang="en-US" altLang="ko-Kore-KR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</a:t>
                      </a:r>
                      <a:r>
                        <a:rPr lang="en-US" altLang="ko-Kore-KR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Mybatis</a:t>
                      </a: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2.3.0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530545"/>
                  </a:ext>
                </a:extLst>
              </a:tr>
              <a:tr h="7791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Etc</a:t>
                      </a:r>
                      <a:endParaRPr lang="ko-Kore-KR" altLang="en-US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GitLab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</a:t>
                      </a:r>
                      <a:r>
                        <a:rPr lang="en-US" altLang="ko-Kore-KR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Erd</a:t>
                      </a:r>
                      <a:r>
                        <a:rPr lang="en-US" altLang="ko-Kore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Cloud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 </a:t>
                      </a:r>
                      <a:r>
                        <a:rPr lang="en-US" altLang="ko-KR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Monday work management</a:t>
                      </a:r>
                      <a:endParaRPr lang="en-US" altLang="ko-Kore-KR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01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0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Entity Relational Diagram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6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endParaRPr lang="en-US" sz="1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392810" y="2647865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</a:rPr>
              <a:t>02.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데이터베이스</a:t>
            </a:r>
            <a:endParaRPr lang="en-US" sz="2000" kern="0" spc="-267" dirty="0">
              <a:solidFill>
                <a:srgbClr val="3F5F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17" y="1690095"/>
            <a:ext cx="4255749" cy="5048711"/>
          </a:xfrm>
          <a:prstGeom prst="rect">
            <a:avLst/>
          </a:prstGeom>
        </p:spPr>
      </p:pic>
      <p:sp>
        <p:nvSpPr>
          <p:cNvPr id="21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03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317327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03.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시연 영상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04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03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6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endParaRPr lang="en-US" sz="1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392810" y="2647865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</a:t>
            </a:r>
            <a:endParaRPr lang="en-US" sz="1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92810" y="3219353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 영상</a:t>
            </a:r>
            <a:endParaRPr lang="en-US" sz="2000" kern="0" spc="-267" dirty="0">
              <a:solidFill>
                <a:srgbClr val="3F5F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945767F9-3F67-2A05-7151-80BFA0ECCE13}"/>
              </a:ext>
            </a:extLst>
          </p:cNvPr>
          <p:cNvSpPr txBox="1"/>
          <p:nvPr/>
        </p:nvSpPr>
        <p:spPr>
          <a:xfrm>
            <a:off x="5214263" y="3154772"/>
            <a:ext cx="352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u="none" strike="noStrike" dirty="0">
                <a:solidFill>
                  <a:srgbClr val="386FE5"/>
                </a:solidFill>
                <a:effectLst/>
                <a:latin typeface="Open Sans" panose="020F0502020204030204" pitchFamily="34" charset="0"/>
                <a:hlinkClick r:id="rId5"/>
              </a:rPr>
              <a:t>https://youtu.be/GKBw8sojDlY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423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6" y="2240059"/>
            <a:ext cx="2799100" cy="2623771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67" b="0" i="0" u="none" strike="noStrike" kern="0" cap="none" spc="1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2090" y="2809216"/>
            <a:ext cx="2468254" cy="148545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2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 효과 및 후기</a:t>
            </a:r>
            <a:endParaRPr lang="en-US" altLang="ko-KR" sz="4000" kern="0" spc="-267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818497" y="3326759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7498" y="3437205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4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 효과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04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15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기대 효과</a:t>
            </a:r>
            <a:endParaRPr lang="en-US" sz="1100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392811" y="2647574"/>
            <a:ext cx="1728598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02.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후기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848A78E4-6A26-99DE-4DE3-1A5681713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1" y="3563264"/>
            <a:ext cx="580780" cy="580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293C-BBD3-2144-E66F-D874F8C46D5C}"/>
              </a:ext>
            </a:extLst>
          </p:cNvPr>
          <p:cNvSpPr txBox="1"/>
          <p:nvPr/>
        </p:nvSpPr>
        <p:spPr>
          <a:xfrm>
            <a:off x="5070919" y="3666777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인적</a:t>
            </a:r>
            <a:r>
              <a:rPr kumimoji="1" lang="ko-KR" altLang="en-US" sz="28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네트워크 형성</a:t>
            </a:r>
            <a:endParaRPr kumimoji="1" lang="ko-Kore-KR" altLang="en-US" sz="28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3BE984F0-2ADB-8B95-8F0D-870A56537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1" y="4659693"/>
            <a:ext cx="580780" cy="580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ACC52-CADC-C477-E119-4182A932E603}"/>
              </a:ext>
            </a:extLst>
          </p:cNvPr>
          <p:cNvSpPr txBox="1"/>
          <p:nvPr/>
        </p:nvSpPr>
        <p:spPr>
          <a:xfrm>
            <a:off x="5070919" y="4763206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여행사 제휴를 통한 수익 창출</a:t>
            </a:r>
            <a:endParaRPr kumimoji="1" lang="ko-Kore-KR" altLang="en-US" sz="28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D4EB09D0-ED5D-21E0-28FB-25B90724B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51" y="2507759"/>
            <a:ext cx="580780" cy="5807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1D0F0C-F16A-EA09-AF77-91E3555279E8}"/>
              </a:ext>
            </a:extLst>
          </p:cNvPr>
          <p:cNvSpPr txBox="1"/>
          <p:nvPr/>
        </p:nvSpPr>
        <p:spPr>
          <a:xfrm>
            <a:off x="5070919" y="2611272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여행</a:t>
            </a:r>
            <a:r>
              <a:rPr kumimoji="1" lang="ko-KR" altLang="en-US" sz="28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정보 공유</a:t>
            </a:r>
            <a:endParaRPr kumimoji="1" lang="ko-Kore-KR" altLang="en-US" sz="28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14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폰트, 텍스트, 친필, 서예이(가) 표시된 사진&#10;&#10;자동 생성된 설명">
            <a:extLst>
              <a:ext uri="{FF2B5EF4-FFF2-40B4-BE49-F238E27FC236}">
                <a16:creationId xmlns:a16="http://schemas.microsoft.com/office/drawing/2014/main" id="{48B07D32-0E70-A05A-D893-92A333A2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82" r="11984" b="11655"/>
          <a:stretch/>
        </p:blipFill>
        <p:spPr>
          <a:xfrm>
            <a:off x="5573605" y="4289097"/>
            <a:ext cx="6450328" cy="22975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후기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04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5"/>
            <a:ext cx="9283218" cy="208972"/>
            <a:chOff x="5358343" y="639654"/>
            <a:chExt cx="12520385" cy="3134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5" cy="3134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18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 효과</a:t>
            </a:r>
            <a:endParaRPr lang="en-US" sz="1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392810" y="2647865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</a:rPr>
              <a:t>02.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후기</a:t>
            </a:r>
            <a:endParaRPr lang="en-US" sz="2000" kern="0" spc="-267" dirty="0">
              <a:solidFill>
                <a:srgbClr val="3F5F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83BC1867-754F-3828-F93B-176492425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6660" r="10251" b="16754"/>
          <a:stretch/>
        </p:blipFill>
        <p:spPr>
          <a:xfrm>
            <a:off x="2631052" y="1777367"/>
            <a:ext cx="5168784" cy="2868469"/>
          </a:xfrm>
          <a:prstGeom prst="rect">
            <a:avLst/>
          </a:prstGeom>
        </p:spPr>
      </p:pic>
      <p:pic>
        <p:nvPicPr>
          <p:cNvPr id="7" name="그림 6" descr="사람, 실내, 의류, 컴퓨터이(가) 표시된 사진&#10;&#10;자동 생성된 설명">
            <a:extLst>
              <a:ext uri="{FF2B5EF4-FFF2-40B4-BE49-F238E27FC236}">
                <a16:creationId xmlns:a16="http://schemas.microsoft.com/office/drawing/2014/main" id="{6FFF52ED-3354-09EE-B87C-3B142E5920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9"/>
          <a:stretch/>
        </p:blipFill>
        <p:spPr>
          <a:xfrm rot="5400000">
            <a:off x="7922093" y="-199284"/>
            <a:ext cx="3817977" cy="44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3987668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9232" y="1758743"/>
            <a:ext cx="10110973" cy="3811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defTabSz="609630" latinLnBrk="0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cs typeface="S-Core Dream 5 Medium" pitchFamily="34" charset="0"/>
              </a:rPr>
              <a:t>감사합니다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1549771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9" name="Object 2"/>
          <p:cNvSpPr txBox="1"/>
          <p:nvPr/>
        </p:nvSpPr>
        <p:spPr>
          <a:xfrm>
            <a:off x="1181099" y="4689834"/>
            <a:ext cx="9629776" cy="1249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 </a:t>
            </a:r>
            <a:r>
              <a:rPr lang="en-US" sz="2000" kern="0" spc="-3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</a:t>
            </a:r>
            <a:r>
              <a:rPr 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 F Y 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 미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</a:t>
            </a:r>
            <a:endParaRPr lang="en-US" altLang="ko-KR" sz="2000" kern="0" spc="-3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2000" kern="0" spc="-3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윤우혁</a:t>
            </a:r>
            <a:endParaRPr lang="en-US" altLang="ko-KR" sz="2000" kern="0" spc="-3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발표 </a:t>
            </a:r>
            <a:r>
              <a:rPr lang="en-US" altLang="ko-KR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2000" kern="0" spc="-3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신지훈</a:t>
            </a:r>
            <a:endParaRPr lang="en-US" sz="2000" spc="-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7216" y="1832078"/>
            <a:ext cx="918193" cy="109592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34" kern="0" spc="67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pPr algn="just"/>
            <a:r>
              <a:rPr lang="en-US" sz="5934" kern="0" spc="67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pPr algn="just"/>
            <a:r>
              <a:rPr lang="en-US" sz="5934" kern="0" spc="67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pPr algn="just"/>
            <a:r>
              <a:rPr lang="en-US" sz="5934" kern="0" spc="67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pPr algn="just"/>
            <a:endParaRPr lang="en-US" sz="5934" kern="0" spc="67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pPr algn="just"/>
            <a:endParaRPr lang="en-US" sz="5934" kern="0" spc="67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pPr algn="just"/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681694" y="1666791"/>
            <a:ext cx="4890365" cy="15583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34" kern="0" spc="2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CONTENTS</a:t>
            </a:r>
            <a:endParaRPr lang="en-US" sz="1200" dirty="0"/>
          </a:p>
        </p:txBody>
      </p:sp>
      <p:sp>
        <p:nvSpPr>
          <p:cNvPr id="4" name="Object 4"/>
          <p:cNvSpPr txBox="1"/>
          <p:nvPr/>
        </p:nvSpPr>
        <p:spPr>
          <a:xfrm>
            <a:off x="6707983" y="2128061"/>
            <a:ext cx="3232722" cy="8199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07983" y="3066233"/>
            <a:ext cx="1654967" cy="8199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계획</a:t>
            </a:r>
            <a:endParaRPr lang="en-US" sz="2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63231" y="2550156"/>
            <a:ext cx="2886938" cy="236517"/>
            <a:chOff x="2522541" y="4000128"/>
            <a:chExt cx="4330407" cy="3547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4000128"/>
              <a:ext cx="4330407" cy="354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237" y="3887177"/>
            <a:ext cx="6995979" cy="32557"/>
            <a:chOff x="2716854" y="5830765"/>
            <a:chExt cx="10493969" cy="48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716854" y="5830765"/>
              <a:ext cx="10493969" cy="48835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6707983" y="3966954"/>
            <a:ext cx="2228776" cy="8199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결과</a:t>
            </a:r>
            <a:endParaRPr lang="en-US" sz="2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6707983" y="4867675"/>
            <a:ext cx="3350417" cy="8199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후기</a:t>
            </a:r>
            <a:endParaRPr lang="en-US" sz="2600" kern="0" spc="-2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6" y="2240059"/>
            <a:ext cx="2799100" cy="26237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defTabSz="609630" latinLnBrk="0"/>
            <a:r>
              <a:rPr lang="en-US" sz="15667" kern="0" spc="133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4706" y="3138192"/>
            <a:ext cx="2468254" cy="24163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defTabSz="609630" latinLnBrk="0"/>
            <a:r>
              <a:rPr lang="ko-KR" altLang="en-US" sz="4000" kern="0" spc="-267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기획</a:t>
            </a:r>
            <a:endParaRPr lang="en-US" sz="12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818497" y="3326759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7498" y="3437205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73663" y="3207865"/>
            <a:ext cx="3941366" cy="12100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01. </a:t>
            </a:r>
            <a:r>
              <a:rPr lang="ko-KR" altLang="en-US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기획 배경 및 목표</a:t>
            </a:r>
            <a:endParaRPr lang="en-US" sz="1467" kern="0" spc="-67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  <a:p>
            <a:pPr algn="just" defTabSz="609630" latinLnBrk="0"/>
            <a:r>
              <a:rPr lang="en-US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02. </a:t>
            </a:r>
            <a:r>
              <a:rPr lang="ko-KR" altLang="en-US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시장 분석</a:t>
            </a:r>
            <a:endParaRPr lang="en-US" altLang="ko-KR" sz="1467" kern="0" spc="-67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7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배경 및 목표</a:t>
            </a:r>
            <a:endParaRPr lang="en-US" sz="1100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배경 및 목표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603429" y="2366705"/>
            <a:ext cx="3011748" cy="10677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1인분 배달 </a:t>
            </a:r>
          </a:p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&gt; 배달료 상향 책정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392810" y="2647574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02.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시장 분석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그림 4" descr="원, 클립아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FC9D36D3-B9FA-D3E2-F34C-9D711EFEF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68" y="2036368"/>
            <a:ext cx="2405026" cy="2405026"/>
          </a:xfrm>
          <a:prstGeom prst="rect">
            <a:avLst/>
          </a:prstGeom>
        </p:spPr>
      </p:pic>
      <p:pic>
        <p:nvPicPr>
          <p:cNvPr id="7" name="그림 6" descr="그래픽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3638D80-82DC-4705-A5B1-F7B8266CD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94" y="2268628"/>
            <a:ext cx="2172766" cy="2172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8BB1F4-5B2B-26C4-DBE1-04FBC947DE9F}"/>
              </a:ext>
            </a:extLst>
          </p:cNvPr>
          <p:cNvSpPr txBox="1"/>
          <p:nvPr/>
        </p:nvSpPr>
        <p:spPr>
          <a:xfrm>
            <a:off x="6530578" y="2754846"/>
            <a:ext cx="70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+</a:t>
            </a:r>
            <a:endParaRPr kumimoji="1" lang="ko-Kore-KR" altLang="en-US" sz="72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61C8D8-2536-5DD0-3713-2C50E9F54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07" y="5065253"/>
            <a:ext cx="3167668" cy="10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lvl="0" algn="just" defTabSz="609630" latinLnBrk="0"/>
            <a:r>
              <a:rPr lang="en-US" altLang="ko-KR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 배경 및 목표</a:t>
            </a:r>
            <a:endParaRPr lang="en-US" altLang="ko-KR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 분석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603429" y="2366705"/>
            <a:ext cx="3011748" cy="10677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1인분 배달 </a:t>
            </a:r>
          </a:p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&gt; 배달료 상향 책정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07683" y="3381910"/>
            <a:ext cx="2852267" cy="1081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2인분 이상 배달</a:t>
            </a:r>
            <a:r>
              <a:rPr lang="en-US" sz="1067" kern="0" spc="-133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 </a:t>
            </a:r>
          </a:p>
          <a:p>
            <a:pPr algn="just" defTabSz="609630" latinLnBrk="0"/>
            <a:r>
              <a:rPr lang="en-US" sz="1600" kern="0" spc="-200" dirty="0">
                <a:solidFill>
                  <a:srgbClr val="FFFFFF"/>
                </a:solidFill>
                <a:latin typeface="에스코어 드림 4 Regular" panose="020B0503030302020204" pitchFamily="34" charset="-127"/>
                <a:cs typeface="S-Core Dream 4 Regular" pitchFamily="34" charset="0"/>
              </a:rPr>
              <a:t>-&gt; 양적,금전적 부담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392810" y="2647574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lvl="0" algn="just" defTabSz="609630" latinLnBrk="0"/>
            <a:r>
              <a:rPr lang="en-US" altLang="ko-KR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02.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시장 분석</a:t>
            </a:r>
            <a:endParaRPr lang="en-US" altLang="ko-KR" sz="1100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422E5EA-F9AB-EECD-B8A8-AF7C98240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8" y="1806841"/>
            <a:ext cx="6302649" cy="342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487AE-2CCA-09C1-11CB-63D64C8FE924}"/>
              </a:ext>
            </a:extLst>
          </p:cNvPr>
          <p:cNvSpPr txBox="1"/>
          <p:nvPr/>
        </p:nvSpPr>
        <p:spPr>
          <a:xfrm>
            <a:off x="6850618" y="4375327"/>
            <a:ext cx="519755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여행</a:t>
            </a: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커뮤니티</a:t>
            </a:r>
            <a:br>
              <a:rPr kumimoji="1"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</a:b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지도와 관련 기능은 존재 </a:t>
            </a:r>
            <a:r>
              <a:rPr kumimoji="1"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X</a:t>
            </a:r>
            <a:br>
              <a:rPr kumimoji="1"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</a:b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커뮤니티 사이트가 별개로 존재했으나 폐쇄</a:t>
            </a:r>
            <a:endParaRPr kumimoji="1" lang="ko-Kore-KR" altLang="en-US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8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6" y="2240059"/>
            <a:ext cx="2799100" cy="2623771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67" b="0" i="0" u="none" strike="noStrike" kern="0" cap="none" spc="1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4706" y="3138192"/>
            <a:ext cx="2468254" cy="2416326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2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계획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818497" y="3326759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7498" y="3437205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57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추진 계획 및 결과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15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02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1E2FB8B-E0A0-B691-4BB5-3E145F4304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2" b="11062"/>
          <a:stretch/>
        </p:blipFill>
        <p:spPr>
          <a:xfrm>
            <a:off x="3483404" y="1599881"/>
            <a:ext cx="7772400" cy="52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6" y="2240059"/>
            <a:ext cx="2799100" cy="2623771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67" b="0" i="0" u="none" strike="noStrike" kern="0" cap="none" spc="1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itchFamily="34" charset="0"/>
                <a:ea typeface="+mn-ea"/>
                <a:cs typeface="Bebas Neue" pitchFamily="34" charset="0"/>
              </a:rPr>
              <a:t>03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4706" y="2916520"/>
            <a:ext cx="2468254" cy="2416326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2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endParaRPr lang="en-US" altLang="ko-KR" sz="4000" kern="0" spc="-267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-26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수행</a:t>
            </a:r>
            <a:r>
              <a:rPr kumimoji="0" lang="ko-KR" altLang="en-US" sz="4000" b="0" i="0" u="none" strike="noStrike" kern="0" cap="none" spc="-267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lang="ko-KR" altLang="en-US" sz="4000" kern="0" spc="-2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818497" y="3326759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7498" y="3437205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73663" y="3264651"/>
            <a:ext cx="3363341" cy="918242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-6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01. </a:t>
            </a:r>
            <a:r>
              <a:rPr kumimoji="0" lang="ko-KR" altLang="en-US" sz="1467" b="0" i="0" u="none" strike="noStrike" kern="0" cap="none" spc="-6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기술</a:t>
            </a:r>
            <a:endParaRPr lang="en-US" altLang="ko-KR" sz="1467" kern="0" spc="-67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67" b="0" i="0" u="none" strike="noStrike" kern="0" cap="none" spc="-6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02. </a:t>
            </a:r>
            <a:r>
              <a:rPr kumimoji="0" lang="ko-KR" altLang="en-US" sz="1467" b="0" i="0" u="none" strike="noStrike" kern="0" cap="none" spc="-6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시연 영상</a:t>
            </a:r>
            <a:endParaRPr kumimoji="0" lang="en-US" altLang="ko-KR" sz="1467" b="0" i="0" u="none" strike="noStrike" kern="0" cap="none" spc="-6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03. </a:t>
            </a:r>
            <a:r>
              <a:rPr lang="ko-KR" altLang="en-US" sz="1467" kern="0" spc="-67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기타</a:t>
            </a:r>
            <a:endParaRPr kumimoji="0" lang="en-US" altLang="ko-KR" sz="1467" b="0" i="0" u="none" strike="noStrike" kern="0" cap="none" spc="-6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3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35457" y="715740"/>
            <a:ext cx="8252181" cy="1101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스택</a:t>
            </a:r>
            <a:endParaRPr lang="en-US" sz="1200" spc="-3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3966" y="1571116"/>
            <a:ext cx="9231276" cy="28765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0715" y="426436"/>
            <a:ext cx="9283218" cy="208972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133697" cy="208972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3941" y="405501"/>
            <a:ext cx="28765" cy="6181155"/>
            <a:chOff x="4005447" y="608198"/>
            <a:chExt cx="43147" cy="9271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08899" y="5222544"/>
              <a:ext cx="9271840" cy="43147"/>
            </a:xfrm>
            <a:prstGeom prst="rect">
              <a:avLst/>
            </a:prstGeom>
          </p:spPr>
        </p:pic>
      </p:grpSp>
      <p:sp>
        <p:nvSpPr>
          <p:cNvPr id="26" name="Object 2"/>
          <p:cNvSpPr txBox="1"/>
          <p:nvPr/>
        </p:nvSpPr>
        <p:spPr>
          <a:xfrm>
            <a:off x="392810" y="2036368"/>
            <a:ext cx="3265609" cy="6558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01. </a:t>
            </a:r>
            <a:r>
              <a:rPr lang="ko-KR" altLang="en-US" sz="2000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8 Heavy" pitchFamily="34" charset="0"/>
              </a:rPr>
              <a:t>기술</a:t>
            </a:r>
            <a:endParaRPr lang="en-US" sz="1100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392810" y="2713181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cs typeface="S-Core Dream 5 Medium" pitchFamily="34" charset="0"/>
              </a:rPr>
              <a:t>02.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데이터베이스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92810" y="3317327"/>
            <a:ext cx="3523975" cy="505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03. </a:t>
            </a:r>
            <a:r>
              <a:rPr lang="ko-KR" altLang="en-US" sz="1600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시연 영상</a:t>
            </a:r>
            <a:endParaRPr lang="en-US" sz="1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987674" y="776924"/>
            <a:ext cx="1333517" cy="6152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4000" kern="0" spc="-667" dirty="0">
                <a:solidFill>
                  <a:srgbClr val="000000"/>
                </a:solidFill>
                <a:latin typeface="에스코어 드림 8 Heavy" panose="020B0903030302020204" pitchFamily="34" charset="-127"/>
                <a:cs typeface="S-Core Dream 8 Heavy" pitchFamily="34" charset="0"/>
              </a:rPr>
              <a:t>03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7" name="Picture 12" descr="MySQL] mysql shell(mysqlsh) 설치 및 사용방법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575" y="4054487"/>
            <a:ext cx="1838980" cy="18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Mybatis&gt; #과 $의 차이를 알아보자!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37" y="1906144"/>
            <a:ext cx="2429716" cy="24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웹 API를 이용해서 새로운 윈도우 열기. (Opening a new window using the web API.) &amp;gt; 팁 앤 테크  | 엔지엠 - 업무 자동화 (RPA MACRO)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0" r="67195"/>
          <a:stretch/>
        </p:blipFill>
        <p:spPr bwMode="auto">
          <a:xfrm>
            <a:off x="5669140" y="2460103"/>
            <a:ext cx="974893" cy="12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웹 API를 이용해서 새로운 윈도우 열기. (Opening a new window using the web API.) &amp;gt; 팁 앤 테크  | 엔지엠 - 업무 자동화 (RPA MACRO)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6" r="37613"/>
          <a:stretch/>
        </p:blipFill>
        <p:spPr bwMode="auto">
          <a:xfrm>
            <a:off x="6870508" y="2477047"/>
            <a:ext cx="1014685" cy="12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웹 API를 이용해서 새로운 윈도우 열기. (Opening a new window using the web API.) &amp;gt; 팁 앤 테크  | 엔지엠 - 업무 자동화 (RPA MACRO)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0" r="10270"/>
          <a:stretch/>
        </p:blipFill>
        <p:spPr bwMode="auto">
          <a:xfrm>
            <a:off x="8010200" y="2455257"/>
            <a:ext cx="1023528" cy="12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Spring Boot Tutor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30" y="3823295"/>
            <a:ext cx="4383548" cy="23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s.velog.io/images/hotdari90/post/4213ad2b-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77" y="2859421"/>
            <a:ext cx="2776631" cy="27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0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288</Words>
  <Application>Microsoft Macintosh PowerPoint</Application>
  <PresentationFormat>와이드스크린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맑은 고딕</vt:lpstr>
      <vt:lpstr>Bebas Neue</vt:lpstr>
      <vt:lpstr>한컴돋움</vt:lpstr>
      <vt:lpstr>Arial</vt:lpstr>
      <vt:lpstr>에스코어 드림 5 Medium</vt:lpstr>
      <vt:lpstr>S-Core Dream 3 Light</vt:lpstr>
      <vt:lpstr>에스코어 드림 4 Regular</vt:lpstr>
      <vt:lpstr>에스코어 드림 8 Heavy</vt:lpstr>
      <vt:lpstr>S-Core Dream 5 Medium</vt:lpstr>
      <vt:lpstr>Open Sans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동현</dc:creator>
  <cp:lastModifiedBy>윤우혁</cp:lastModifiedBy>
  <cp:revision>83</cp:revision>
  <cp:lastPrinted>2022-11-22T13:15:12Z</cp:lastPrinted>
  <dcterms:created xsi:type="dcterms:W3CDTF">2021-11-30T12:39:32Z</dcterms:created>
  <dcterms:modified xsi:type="dcterms:W3CDTF">2023-05-25T17:23:03Z</dcterms:modified>
</cp:coreProperties>
</file>